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59" r:id="rId7"/>
    <p:sldId id="260" r:id="rId8"/>
    <p:sldId id="263" r:id="rId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61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B889-2E9A-083E-7203-817103A1C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8BDAF-3DDC-CCB4-8B5F-B0B90F851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CB24B-5FAF-A059-646E-8377C655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B3D-8CF9-F64F-BA83-A3610D9F1723}" type="datetimeFigureOut">
              <a:rPr lang="en-CH" smtClean="0"/>
              <a:t>20.11.23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CA9C9-C14B-2F34-9F38-8E038DF28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DD67D-2E9B-07D8-13BD-FB87BF90F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41B5-A0E1-5D4D-B7A9-25C6B6875C9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9288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907F-C767-A37C-F237-EAB7A58C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75C7F-45D5-27E8-B154-5F5DAB727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6C624-D985-BF3C-42A2-76CF45E5A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B3D-8CF9-F64F-BA83-A3610D9F1723}" type="datetimeFigureOut">
              <a:rPr lang="en-CH" smtClean="0"/>
              <a:t>20.11.23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D535E-35D3-B4D9-5C36-6D250FA0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3AD0E-C28E-6CCD-4E91-7374E53F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41B5-A0E1-5D4D-B7A9-25C6B6875C9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5272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C40DA2-1457-45FC-A950-5E548E7EC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21342-F579-C021-73B7-F4E2554F4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2F527-1C58-DC54-CE47-36F8C68C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B3D-8CF9-F64F-BA83-A3610D9F1723}" type="datetimeFigureOut">
              <a:rPr lang="en-CH" smtClean="0"/>
              <a:t>20.11.23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5BB42-5CC1-3C0E-8487-25F11F40B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38E7D-D9D5-A2A7-43C8-6DF37327B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41B5-A0E1-5D4D-B7A9-25C6B6875C9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67406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9E32-0A4F-2863-D99C-D5782A5C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5DF4A-E0A3-D75B-ACEF-985C0D428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FEB88-4FF1-FB4A-CC2F-06A672A6B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B3D-8CF9-F64F-BA83-A3610D9F1723}" type="datetimeFigureOut">
              <a:rPr lang="en-CH" smtClean="0"/>
              <a:t>20.11.23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C6277-C9BA-1119-15EC-EC0CEE6AF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2A88-30BD-FF20-2DB8-286A975A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41B5-A0E1-5D4D-B7A9-25C6B6875C9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52788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9CB65-0153-0326-0EBD-AE4C23880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DEC2D-85AC-A614-380C-D27A476E9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5E28-5995-010B-8CCB-3B3B3C456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B3D-8CF9-F64F-BA83-A3610D9F1723}" type="datetimeFigureOut">
              <a:rPr lang="en-CH" smtClean="0"/>
              <a:t>20.11.23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23714-859B-4C7C-579B-14B79EF8F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BBC55-DA4F-DFB7-E5F2-D4930606D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41B5-A0E1-5D4D-B7A9-25C6B6875C9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0986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C3B7-0471-B29B-0E6C-F6769A44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FBEC8-BB21-B365-6B86-64319F353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E412C-6614-9944-A0D3-BCE53B5AE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65F34-ED96-B7A5-3D74-DF8DA9D4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B3D-8CF9-F64F-BA83-A3610D9F1723}" type="datetimeFigureOut">
              <a:rPr lang="en-CH" smtClean="0"/>
              <a:t>20.11.23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4B75E5-9B49-0123-07CF-598B16EAB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DF673-8A6C-B79A-093B-AF543CB7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41B5-A0E1-5D4D-B7A9-25C6B6875C9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1839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D6A0-4F42-A272-0F26-9B7160864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093AA-EA2D-00A7-3CC0-ECC2AF239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6DF88-E641-C9D3-515E-3AD2BF7B7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E384-C77C-6B05-55CF-0C60CFA01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FB4CE-8F13-A3D5-F02F-C332EDC626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C0929B-4A4A-1D6A-0566-B7090873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B3D-8CF9-F64F-BA83-A3610D9F1723}" type="datetimeFigureOut">
              <a:rPr lang="en-CH" smtClean="0"/>
              <a:t>20.11.23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598869-E42E-48D8-8A36-198D99DA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DB653A-CE06-42F9-3C29-7DD97D68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41B5-A0E1-5D4D-B7A9-25C6B6875C9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420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12866-9206-9457-94CA-81D0FD9DC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AE96B9-0B3E-7B58-D1D0-9CD8B7F78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B3D-8CF9-F64F-BA83-A3610D9F1723}" type="datetimeFigureOut">
              <a:rPr lang="en-CH" smtClean="0"/>
              <a:t>20.11.23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70476-383A-02A4-0E70-55273B4AD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1510A-C1C3-378B-660C-5EDEEF30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41B5-A0E1-5D4D-B7A9-25C6B6875C9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85464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427DAD-9981-66A1-9BED-A2E5CFE8C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B3D-8CF9-F64F-BA83-A3610D9F1723}" type="datetimeFigureOut">
              <a:rPr lang="en-CH" smtClean="0"/>
              <a:t>20.11.23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2C222C-C87C-82C2-F787-48828619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C3D58-C080-6A44-E620-14CC52074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41B5-A0E1-5D4D-B7A9-25C6B6875C9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090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5BCA8-0438-B35D-C820-F5D2CE8A4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8971-CE74-5B35-BEA1-D9FAB349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FE39F-AE16-4C64-6BE6-1B350D660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630E7-CC32-A146-E42F-EE4B0D1F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B3D-8CF9-F64F-BA83-A3610D9F1723}" type="datetimeFigureOut">
              <a:rPr lang="en-CH" smtClean="0"/>
              <a:t>20.11.23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9B706-D705-8866-1D10-3ECD1CFB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59F858-CEF6-10A5-1F98-D08763345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41B5-A0E1-5D4D-B7A9-25C6B6875C9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03239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616A1-8996-540B-970E-798F23324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2D5DCB-CF7D-AD70-8C91-2213584C7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44A87-E8F7-1641-B822-9D7B181F0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99F8E-7427-4DB7-7FC2-2C0951916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B3D-8CF9-F64F-BA83-A3610D9F1723}" type="datetimeFigureOut">
              <a:rPr lang="en-CH" smtClean="0"/>
              <a:t>20.11.23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750895-FA32-E3BA-7521-2EE3A2498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3CD58-24DB-8AF0-906C-827A7B59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941B5-A0E1-5D4D-B7A9-25C6B6875C9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42717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94C96-A98E-6026-68F2-36C90FBF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9231D-6F5F-3633-5A5C-48337B143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85F49-D8B3-CE0F-BDBE-3767CB47A8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46B3D-8CF9-F64F-BA83-A3610D9F1723}" type="datetimeFigureOut">
              <a:rPr lang="en-CH" smtClean="0"/>
              <a:t>20.11.23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416A2-70DA-70A6-DFFF-0AFDC1349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C910E-BDD0-C627-824A-92B666880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41B5-A0E1-5D4D-B7A9-25C6B6875C9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14486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Brace 7">
            <a:extLst>
              <a:ext uri="{FF2B5EF4-FFF2-40B4-BE49-F238E27FC236}">
                <a16:creationId xmlns:a16="http://schemas.microsoft.com/office/drawing/2014/main" id="{FD8B0993-D78C-544B-3545-2FEE5045A712}"/>
              </a:ext>
            </a:extLst>
          </p:cNvPr>
          <p:cNvSpPr/>
          <p:nvPr/>
        </p:nvSpPr>
        <p:spPr>
          <a:xfrm>
            <a:off x="10021728" y="2755232"/>
            <a:ext cx="84802" cy="1042196"/>
          </a:xfrm>
          <a:prstGeom prst="rightBrac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853B24-33D9-7D86-7B6D-A345730F33AD}"/>
              </a:ext>
            </a:extLst>
          </p:cNvPr>
          <p:cNvSpPr txBox="1"/>
          <p:nvPr/>
        </p:nvSpPr>
        <p:spPr>
          <a:xfrm>
            <a:off x="10232568" y="2953164"/>
            <a:ext cx="161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Biofilm</a:t>
            </a:r>
          </a:p>
          <a:p>
            <a:r>
              <a:rPr lang="en-CH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6EAF9AE-9CF9-17ED-5973-59F26D3CC47D}"/>
              </a:ext>
            </a:extLst>
          </p:cNvPr>
          <p:cNvSpPr/>
          <p:nvPr/>
        </p:nvSpPr>
        <p:spPr>
          <a:xfrm>
            <a:off x="10021726" y="1836873"/>
            <a:ext cx="84803" cy="825069"/>
          </a:xfrm>
          <a:prstGeom prst="rightBrac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95969-AAA7-36CF-72A9-81914F541BD6}"/>
              </a:ext>
            </a:extLst>
          </p:cNvPr>
          <p:cNvSpPr txBox="1"/>
          <p:nvPr/>
        </p:nvSpPr>
        <p:spPr>
          <a:xfrm>
            <a:off x="10232568" y="2015611"/>
            <a:ext cx="161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B5AC1-3CEB-E809-DC21-A22547DA9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241"/>
            <a:ext cx="9944930" cy="432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0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1956B2-AC48-95E1-A16F-C7E45FB1F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340"/>
          <a:stretch/>
        </p:blipFill>
        <p:spPr>
          <a:xfrm>
            <a:off x="4117056" y="174728"/>
            <a:ext cx="5679900" cy="650854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857335-43CF-DB33-9BD0-CEAB9058A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44" t="78596" r="2369" b="8772"/>
          <a:stretch/>
        </p:blipFill>
        <p:spPr>
          <a:xfrm>
            <a:off x="6117807" y="5413188"/>
            <a:ext cx="3460574" cy="94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4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D3B8B-96C6-3753-E090-165576D07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227"/>
          <a:stretch/>
        </p:blipFill>
        <p:spPr>
          <a:xfrm>
            <a:off x="857250" y="20448"/>
            <a:ext cx="10787063" cy="60517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87B516-8BC9-4816-A8D2-C0566DC25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43" t="94583"/>
          <a:stretch/>
        </p:blipFill>
        <p:spPr>
          <a:xfrm>
            <a:off x="1502836" y="6072188"/>
            <a:ext cx="10141477" cy="78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1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DAF7E-0218-B87E-AE44-63D11BB88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61" y="34909"/>
            <a:ext cx="5017915" cy="3584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0BCC4C-0101-7841-487A-243B9AD0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514" y="3553508"/>
            <a:ext cx="4921032" cy="3028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3B97FC-241E-7150-4C23-FB29EA855128}"/>
              </a:ext>
            </a:extLst>
          </p:cNvPr>
          <p:cNvSpPr txBox="1"/>
          <p:nvPr/>
        </p:nvSpPr>
        <p:spPr>
          <a:xfrm>
            <a:off x="1413970" y="132785"/>
            <a:ext cx="196583" cy="31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26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D90E5C-EBC9-7C49-FBEF-5306B6F524BE}"/>
              </a:ext>
            </a:extLst>
          </p:cNvPr>
          <p:cNvSpPr txBox="1"/>
          <p:nvPr/>
        </p:nvSpPr>
        <p:spPr>
          <a:xfrm>
            <a:off x="6313315" y="132785"/>
            <a:ext cx="196583" cy="31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26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DA45C4-751E-7CD1-4A9E-BDB8A58765FB}"/>
              </a:ext>
            </a:extLst>
          </p:cNvPr>
          <p:cNvSpPr txBox="1"/>
          <p:nvPr/>
        </p:nvSpPr>
        <p:spPr>
          <a:xfrm>
            <a:off x="1441669" y="3407239"/>
            <a:ext cx="236679" cy="31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26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6E6D46-5488-5F2E-6152-A9FBDBCFFA1F}"/>
              </a:ext>
            </a:extLst>
          </p:cNvPr>
          <p:cNvSpPr txBox="1"/>
          <p:nvPr/>
        </p:nvSpPr>
        <p:spPr>
          <a:xfrm>
            <a:off x="6509898" y="3503563"/>
            <a:ext cx="236679" cy="31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26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7ABA46-0C76-26DF-89E8-1812E80F1E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50" t="28431" r="17439" b="5686"/>
          <a:stretch/>
        </p:blipFill>
        <p:spPr>
          <a:xfrm>
            <a:off x="8324785" y="3650064"/>
            <a:ext cx="2977967" cy="28265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08AD57-7EF8-1D9F-96EC-A4029DA21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749" y="3564894"/>
            <a:ext cx="3862812" cy="38628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1F75D9D-4C8D-4DDF-08B3-E82FC3BFD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6597" y="334247"/>
            <a:ext cx="3621386" cy="2897109"/>
          </a:xfrm>
          <a:prstGeom prst="rect">
            <a:avLst/>
          </a:prstGeom>
        </p:spPr>
      </p:pic>
      <p:sp>
        <p:nvSpPr>
          <p:cNvPr id="25" name="Down Arrow 24">
            <a:extLst>
              <a:ext uri="{FF2B5EF4-FFF2-40B4-BE49-F238E27FC236}">
                <a16:creationId xmlns:a16="http://schemas.microsoft.com/office/drawing/2014/main" id="{1D454A4A-551A-E45B-1368-6D40D5684602}"/>
              </a:ext>
            </a:extLst>
          </p:cNvPr>
          <p:cNvSpPr/>
          <p:nvPr/>
        </p:nvSpPr>
        <p:spPr>
          <a:xfrm>
            <a:off x="9416427" y="3108508"/>
            <a:ext cx="530314" cy="395287"/>
          </a:xfrm>
          <a:prstGeom prst="downArrow">
            <a:avLst/>
          </a:prstGeom>
          <a:solidFill>
            <a:srgbClr val="9FCB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426"/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F5BA338B-2E91-162E-4E66-92836A69E3E9}"/>
              </a:ext>
            </a:extLst>
          </p:cNvPr>
          <p:cNvSpPr/>
          <p:nvPr/>
        </p:nvSpPr>
        <p:spPr>
          <a:xfrm flipV="1">
            <a:off x="8398041" y="4712270"/>
            <a:ext cx="735519" cy="66388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5083442"/>
              <a:gd name="adj5" fmla="val 13527"/>
            </a:avLst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751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A30ECE-BAC0-C2AC-AF7E-0514660BA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10" y="524700"/>
            <a:ext cx="7772400" cy="4856927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793C7964-C3BB-CF7E-3232-B0EC06645BCD}"/>
              </a:ext>
            </a:extLst>
          </p:cNvPr>
          <p:cNvSpPr/>
          <p:nvPr/>
        </p:nvSpPr>
        <p:spPr>
          <a:xfrm>
            <a:off x="9864560" y="2755232"/>
            <a:ext cx="84802" cy="1042196"/>
          </a:xfrm>
          <a:prstGeom prst="rightBrac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E9B87-EB07-CE47-4329-0F7884097078}"/>
              </a:ext>
            </a:extLst>
          </p:cNvPr>
          <p:cNvSpPr txBox="1"/>
          <p:nvPr/>
        </p:nvSpPr>
        <p:spPr>
          <a:xfrm>
            <a:off x="10075400" y="2953164"/>
            <a:ext cx="161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Biofilm</a:t>
            </a:r>
          </a:p>
          <a:p>
            <a:r>
              <a:rPr lang="en-CH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A619E8A-C3E2-D510-3655-EF6F03E2D431}"/>
              </a:ext>
            </a:extLst>
          </p:cNvPr>
          <p:cNvSpPr/>
          <p:nvPr/>
        </p:nvSpPr>
        <p:spPr>
          <a:xfrm>
            <a:off x="9864558" y="1836873"/>
            <a:ext cx="84803" cy="825069"/>
          </a:xfrm>
          <a:prstGeom prst="rightBrac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DB7D7D-ECAA-5C79-4144-8587D537EB09}"/>
              </a:ext>
            </a:extLst>
          </p:cNvPr>
          <p:cNvSpPr txBox="1"/>
          <p:nvPr/>
        </p:nvSpPr>
        <p:spPr>
          <a:xfrm>
            <a:off x="10075400" y="2015611"/>
            <a:ext cx="161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samples</a:t>
            </a:r>
          </a:p>
        </p:txBody>
      </p:sp>
    </p:spTree>
    <p:extLst>
      <p:ext uri="{BB962C8B-B14F-4D97-AF65-F5344CB8AC3E}">
        <p14:creationId xmlns:p14="http://schemas.microsoft.com/office/powerpoint/2010/main" val="492075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AA63D6-4113-09E2-B328-EC6262248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24700"/>
            <a:ext cx="7772400" cy="4856927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67A28922-2766-AB9A-8180-308C3FB7F1FB}"/>
              </a:ext>
            </a:extLst>
          </p:cNvPr>
          <p:cNvSpPr/>
          <p:nvPr/>
        </p:nvSpPr>
        <p:spPr>
          <a:xfrm>
            <a:off x="9921712" y="2755232"/>
            <a:ext cx="84802" cy="1042196"/>
          </a:xfrm>
          <a:prstGeom prst="rightBrac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770B7-B9D1-31A6-CC26-44ED6FEB873F}"/>
              </a:ext>
            </a:extLst>
          </p:cNvPr>
          <p:cNvSpPr txBox="1"/>
          <p:nvPr/>
        </p:nvSpPr>
        <p:spPr>
          <a:xfrm>
            <a:off x="10132552" y="2953164"/>
            <a:ext cx="161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Biofilm</a:t>
            </a:r>
          </a:p>
          <a:p>
            <a:r>
              <a:rPr lang="en-CH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16EB755-840C-07FB-60F4-C0C8314AD18A}"/>
              </a:ext>
            </a:extLst>
          </p:cNvPr>
          <p:cNvSpPr/>
          <p:nvPr/>
        </p:nvSpPr>
        <p:spPr>
          <a:xfrm>
            <a:off x="9921710" y="1836873"/>
            <a:ext cx="84803" cy="825069"/>
          </a:xfrm>
          <a:prstGeom prst="rightBrac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70A47-920C-44C0-BC00-52B9B5CE6083}"/>
              </a:ext>
            </a:extLst>
          </p:cNvPr>
          <p:cNvSpPr txBox="1"/>
          <p:nvPr/>
        </p:nvSpPr>
        <p:spPr>
          <a:xfrm>
            <a:off x="10132552" y="2015611"/>
            <a:ext cx="161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samples</a:t>
            </a:r>
          </a:p>
        </p:txBody>
      </p:sp>
    </p:spTree>
    <p:extLst>
      <p:ext uri="{BB962C8B-B14F-4D97-AF65-F5344CB8AC3E}">
        <p14:creationId xmlns:p14="http://schemas.microsoft.com/office/powerpoint/2010/main" val="799691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308FA1-6021-464F-800D-F1791A442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337"/>
            <a:ext cx="10287578" cy="5991001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6107A897-8C67-9256-384E-05E13007A968}"/>
              </a:ext>
            </a:extLst>
          </p:cNvPr>
          <p:cNvSpPr/>
          <p:nvPr/>
        </p:nvSpPr>
        <p:spPr>
          <a:xfrm>
            <a:off x="9978864" y="2814638"/>
            <a:ext cx="84802" cy="1025653"/>
          </a:xfrm>
          <a:prstGeom prst="rightBrac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CFA230-A639-22F4-7168-AE0DCC646174}"/>
              </a:ext>
            </a:extLst>
          </p:cNvPr>
          <p:cNvSpPr txBox="1"/>
          <p:nvPr/>
        </p:nvSpPr>
        <p:spPr>
          <a:xfrm>
            <a:off x="10132552" y="2953164"/>
            <a:ext cx="161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Biofilm</a:t>
            </a:r>
          </a:p>
          <a:p>
            <a:r>
              <a:rPr lang="en-CH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4187E07-CF00-7A60-3D82-CBA3D15335BC}"/>
              </a:ext>
            </a:extLst>
          </p:cNvPr>
          <p:cNvSpPr/>
          <p:nvPr/>
        </p:nvSpPr>
        <p:spPr>
          <a:xfrm>
            <a:off x="9978862" y="2157413"/>
            <a:ext cx="99091" cy="614361"/>
          </a:xfrm>
          <a:prstGeom prst="rightBrac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8ECAF-593B-6C77-E6D9-BCA2E40EFB96}"/>
              </a:ext>
            </a:extLst>
          </p:cNvPr>
          <p:cNvSpPr txBox="1"/>
          <p:nvPr/>
        </p:nvSpPr>
        <p:spPr>
          <a:xfrm>
            <a:off x="10132552" y="2101339"/>
            <a:ext cx="161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samples</a:t>
            </a:r>
          </a:p>
        </p:txBody>
      </p:sp>
    </p:spTree>
    <p:extLst>
      <p:ext uri="{BB962C8B-B14F-4D97-AF65-F5344CB8AC3E}">
        <p14:creationId xmlns:p14="http://schemas.microsoft.com/office/powerpoint/2010/main" val="152614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29;p17" descr="Text&#10;&#10;Description automatically generated with medium confidence">
            <a:extLst>
              <a:ext uri="{FF2B5EF4-FFF2-40B4-BE49-F238E27FC236}">
                <a16:creationId xmlns:a16="http://schemas.microsoft.com/office/drawing/2014/main" id="{DCF0BC83-2D0A-BC52-050E-C9CFEA070DA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3229" t="-614" r="22076" b="499"/>
          <a:stretch/>
        </p:blipFill>
        <p:spPr>
          <a:xfrm rot="-5400000">
            <a:off x="3831148" y="515949"/>
            <a:ext cx="3288746" cy="61477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6160F8-736C-0F20-5814-738C495C31AE}"/>
              </a:ext>
            </a:extLst>
          </p:cNvPr>
          <p:cNvSpPr txBox="1"/>
          <p:nvPr/>
        </p:nvSpPr>
        <p:spPr>
          <a:xfrm>
            <a:off x="2800539" y="3740685"/>
            <a:ext cx="1689980" cy="263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9" dirty="0">
                <a:latin typeface="Arial" panose="020B0604020202020204" pitchFamily="34" charset="0"/>
                <a:cs typeface="Arial" panose="020B0604020202020204" pitchFamily="34" charset="0"/>
              </a:rPr>
              <a:t>37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24A3E-76B1-A4B9-DB1D-D9F2323067DF}"/>
              </a:ext>
            </a:extLst>
          </p:cNvPr>
          <p:cNvSpPr txBox="1"/>
          <p:nvPr/>
        </p:nvSpPr>
        <p:spPr>
          <a:xfrm>
            <a:off x="2800539" y="4033226"/>
            <a:ext cx="1689980" cy="263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9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9F897-2DD0-67D5-8D61-9F6CBC3B16F4}"/>
              </a:ext>
            </a:extLst>
          </p:cNvPr>
          <p:cNvSpPr txBox="1"/>
          <p:nvPr/>
        </p:nvSpPr>
        <p:spPr>
          <a:xfrm>
            <a:off x="2800539" y="4227781"/>
            <a:ext cx="1689980" cy="263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9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43571-97C0-8E38-F03F-8E5729659F23}"/>
              </a:ext>
            </a:extLst>
          </p:cNvPr>
          <p:cNvSpPr txBox="1"/>
          <p:nvPr/>
        </p:nvSpPr>
        <p:spPr>
          <a:xfrm>
            <a:off x="2800539" y="4472036"/>
            <a:ext cx="1689980" cy="263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9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B4A9E-FF61-7230-9D46-31CB5DBD6E64}"/>
              </a:ext>
            </a:extLst>
          </p:cNvPr>
          <p:cNvSpPr txBox="1"/>
          <p:nvPr/>
        </p:nvSpPr>
        <p:spPr>
          <a:xfrm>
            <a:off x="2794706" y="3136460"/>
            <a:ext cx="1689980" cy="263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9" dirty="0"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9F4AE-2378-7BEB-C424-033B8D20F6F9}"/>
              </a:ext>
            </a:extLst>
          </p:cNvPr>
          <p:cNvSpPr txBox="1"/>
          <p:nvPr/>
        </p:nvSpPr>
        <p:spPr>
          <a:xfrm>
            <a:off x="2800539" y="3486528"/>
            <a:ext cx="1689980" cy="263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9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C51DB-2E67-050B-2FEE-1D34A503D955}"/>
              </a:ext>
            </a:extLst>
          </p:cNvPr>
          <p:cNvSpPr txBox="1"/>
          <p:nvPr/>
        </p:nvSpPr>
        <p:spPr>
          <a:xfrm>
            <a:off x="2718909" y="2882303"/>
            <a:ext cx="1689980" cy="263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9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2ACECF-BC51-85DA-4873-BCD566A91944}"/>
              </a:ext>
            </a:extLst>
          </p:cNvPr>
          <p:cNvSpPr txBox="1"/>
          <p:nvPr/>
        </p:nvSpPr>
        <p:spPr>
          <a:xfrm>
            <a:off x="2800539" y="4666591"/>
            <a:ext cx="1689980" cy="263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9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76951B-99B4-DC91-23D9-78BEA16D3DC4}"/>
              </a:ext>
            </a:extLst>
          </p:cNvPr>
          <p:cNvSpPr txBox="1"/>
          <p:nvPr/>
        </p:nvSpPr>
        <p:spPr>
          <a:xfrm>
            <a:off x="2724742" y="2555047"/>
            <a:ext cx="1689980" cy="263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9" dirty="0">
                <a:latin typeface="Arial" panose="020B0604020202020204" pitchFamily="34" charset="0"/>
                <a:cs typeface="Arial" panose="020B0604020202020204" pitchFamily="34" charset="0"/>
              </a:rPr>
              <a:t>150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F3A7C-C238-2E76-1860-6DBC04AB6DF7}"/>
              </a:ext>
            </a:extLst>
          </p:cNvPr>
          <p:cNvSpPr txBox="1"/>
          <p:nvPr/>
        </p:nvSpPr>
        <p:spPr>
          <a:xfrm>
            <a:off x="2724742" y="2299056"/>
            <a:ext cx="1689980" cy="263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9" dirty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01D07-008B-9001-5F47-566C09F43C3F}"/>
              </a:ext>
            </a:extLst>
          </p:cNvPr>
          <p:cNvSpPr txBox="1"/>
          <p:nvPr/>
        </p:nvSpPr>
        <p:spPr>
          <a:xfrm>
            <a:off x="2724742" y="1990206"/>
            <a:ext cx="1689980" cy="263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9" dirty="0">
                <a:latin typeface="Arial" panose="020B0604020202020204" pitchFamily="34" charset="0"/>
                <a:cs typeface="Arial" panose="020B0604020202020204" pitchFamily="34" charset="0"/>
              </a:rPr>
              <a:t>kDa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938D9E-9B94-824E-236D-360179C97B38}"/>
              </a:ext>
            </a:extLst>
          </p:cNvPr>
          <p:cNvSpPr txBox="1"/>
          <p:nvPr/>
        </p:nvSpPr>
        <p:spPr>
          <a:xfrm>
            <a:off x="3645528" y="1917071"/>
            <a:ext cx="2380289" cy="263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09" dirty="0">
                <a:latin typeface="Arial" panose="020B0604020202020204" pitchFamily="34" charset="0"/>
                <a:cs typeface="Arial" panose="020B0604020202020204" pitchFamily="34" charset="0"/>
              </a:rPr>
              <a:t>Elution fractions 1-8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89350D-66F6-8783-BB55-A8775D70A8BC}"/>
              </a:ext>
            </a:extLst>
          </p:cNvPr>
          <p:cNvSpPr txBox="1"/>
          <p:nvPr/>
        </p:nvSpPr>
        <p:spPr>
          <a:xfrm rot="19295098">
            <a:off x="5914108" y="2102479"/>
            <a:ext cx="2380289" cy="263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09" dirty="0">
                <a:latin typeface="Arial" panose="020B0604020202020204" pitchFamily="34" charset="0"/>
                <a:cs typeface="Arial" panose="020B0604020202020204" pitchFamily="34" charset="0"/>
              </a:rPr>
              <a:t>Pellet	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C9A84-D388-2F98-F8BB-BED50D4F03C1}"/>
              </a:ext>
            </a:extLst>
          </p:cNvPr>
          <p:cNvSpPr txBox="1"/>
          <p:nvPr/>
        </p:nvSpPr>
        <p:spPr>
          <a:xfrm rot="19295098">
            <a:off x="7229436" y="1996857"/>
            <a:ext cx="865115" cy="6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109" dirty="0">
                <a:latin typeface="Arial" panose="020B0604020202020204" pitchFamily="34" charset="0"/>
                <a:cs typeface="Arial" panose="020B0604020202020204" pitchFamily="34" charset="0"/>
              </a:rPr>
              <a:t>Clarified lysate	</a:t>
            </a:r>
          </a:p>
        </p:txBody>
      </p:sp>
    </p:spTree>
    <p:extLst>
      <p:ext uri="{BB962C8B-B14F-4D97-AF65-F5344CB8AC3E}">
        <p14:creationId xmlns:p14="http://schemas.microsoft.com/office/powerpoint/2010/main" val="2809822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39</Words>
  <Application>Microsoft Macintosh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Robinson, Serina</dc:creator>
  <cp:lastModifiedBy>Robinson, Serina</cp:lastModifiedBy>
  <cp:revision>30</cp:revision>
  <dcterms:created xsi:type="dcterms:W3CDTF">2023-11-03T16:00:19Z</dcterms:created>
  <dcterms:modified xsi:type="dcterms:W3CDTF">2023-11-20T17:05:16Z</dcterms:modified>
</cp:coreProperties>
</file>